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E4D7E7"/>
    <a:srgbClr val="E2CCE0"/>
    <a:srgbClr val="DCC2CD"/>
    <a:srgbClr val="CFC8D6"/>
    <a:srgbClr val="B9AFC3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3402" y="-288"/>
      </p:cViewPr>
      <p:guideLst>
        <p:guide orient="horz" pos="1094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84" y="-84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0383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78B885E-F859-41EB-B6A9-E5C4C1055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05148-58C5-40A8-A610-6BA26F1DDC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567"/>
            <a:ext cx="27979688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70834"/>
            <a:ext cx="23043356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03A3E-3FCB-4E8E-AECE-B4162EBEA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E769-EB0B-48CD-98F9-23D81D655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3898901"/>
            <a:ext cx="6994922" cy="3511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3898901"/>
            <a:ext cx="20872847" cy="3511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DD54A-BDB5-49A2-A423-0EB1DB7B8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EE7C3-0ADC-4F9B-8432-6B89D0A43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585"/>
            <a:ext cx="27980879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384"/>
            <a:ext cx="27980879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AE350-4B18-44EB-A153-C292C605E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12685184"/>
            <a:ext cx="13933884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12685184"/>
            <a:ext cx="13933885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EFC77-C1D5-4511-9C95-CFAB166C6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56833"/>
            <a:ext cx="29627513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568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9201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9825568"/>
            <a:ext cx="1455062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3919201"/>
            <a:ext cx="1455062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995C3-11FE-4D23-99E0-7C4F07C2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1ACD-71C4-4F43-877C-FD2527ABC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BE7A6-5E2A-4CDE-B2AB-271CEAAE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8755-8B06-490E-B2E4-A18F623A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3418"/>
            <a:ext cx="1975127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185"/>
            <a:ext cx="1975127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1385"/>
            <a:ext cx="1975127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845D9-8A4F-49C5-B69B-430DCFD6A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8900"/>
            <a:ext cx="27981275" cy="73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5713"/>
            <a:ext cx="27981275" cy="263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>
              <a:defRPr sz="47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2300"/>
            <a:ext cx="10423525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ctr">
              <a:defRPr sz="47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r">
              <a:defRPr sz="4700">
                <a:effectLst/>
              </a:defRPr>
            </a:lvl1pPr>
          </a:lstStyle>
          <a:p>
            <a:pPr>
              <a:defRPr/>
            </a:pPr>
            <a:fld id="{13E5BBF6-F708-4F86-8181-85CA243D2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lvl1pPr marL="1150938" indent="-1150938" algn="l" defTabSz="3074988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+mn-ea"/>
          <a:cs typeface="+mn-cs"/>
        </a:defRPr>
      </a:lvl1pPr>
      <a:lvl2pPr marL="2497138" indent="-960438" algn="l" defTabSz="30749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43338" indent="-768350" algn="l" defTabSz="30749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84800" indent="-773113" algn="l" defTabSz="3074988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9215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3787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8359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2931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7503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01"/>
          <p:cNvSpPr txBox="1">
            <a:spLocks noChangeArrowheads="1"/>
          </p:cNvSpPr>
          <p:nvPr/>
        </p:nvSpPr>
        <p:spPr bwMode="auto">
          <a:xfrm>
            <a:off x="15063788" y="4186238"/>
            <a:ext cx="434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5405" tIns="107703" rIns="215405" bIns="107703">
            <a:spAutoFit/>
          </a:bodyPr>
          <a:lstStyle/>
          <a:p>
            <a:pPr defTabSz="2154238"/>
            <a:endParaRPr lang="en-US" sz="5700">
              <a:effectLst/>
            </a:endParaRPr>
          </a:p>
        </p:txBody>
      </p:sp>
      <p:sp>
        <p:nvSpPr>
          <p:cNvPr id="2051" name="Text Box 202"/>
          <p:cNvSpPr txBox="1">
            <a:spLocks noChangeArrowheads="1"/>
          </p:cNvSpPr>
          <p:nvPr/>
        </p:nvSpPr>
        <p:spPr bwMode="auto">
          <a:xfrm>
            <a:off x="11201400" y="8763000"/>
            <a:ext cx="11506200" cy="199136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effectLst/>
              </a:rPr>
              <a:t>USE BULLETS AND SUB-HEADINGS</a:t>
            </a:r>
            <a:endParaRPr lang="en-US" sz="2800">
              <a:effectLst/>
            </a:endParaRPr>
          </a:p>
          <a:p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</a:endParaRPr>
          </a:p>
          <a:p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</a:endParaRPr>
          </a:p>
          <a:p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52" name="Rectangle 203"/>
          <p:cNvSpPr>
            <a:spLocks noChangeArrowheads="1"/>
          </p:cNvSpPr>
          <p:nvPr/>
        </p:nvSpPr>
        <p:spPr bwMode="auto">
          <a:xfrm>
            <a:off x="395288" y="33915350"/>
            <a:ext cx="4953000" cy="579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</a:rPr>
              <a:t>Picture/Chart/Table</a:t>
            </a:r>
          </a:p>
        </p:txBody>
      </p:sp>
      <p:sp>
        <p:nvSpPr>
          <p:cNvPr id="2053" name="Rectangle 204"/>
          <p:cNvSpPr>
            <a:spLocks noChangeArrowheads="1"/>
          </p:cNvSpPr>
          <p:nvPr/>
        </p:nvSpPr>
        <p:spPr bwMode="auto">
          <a:xfrm>
            <a:off x="5638800" y="33909000"/>
            <a:ext cx="5105400" cy="579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</a:rPr>
              <a:t>Picture/Chart/Table</a:t>
            </a:r>
          </a:p>
        </p:txBody>
      </p:sp>
      <p:sp>
        <p:nvSpPr>
          <p:cNvPr id="2054" name="Text Box 205"/>
          <p:cNvSpPr txBox="1">
            <a:spLocks noChangeArrowheads="1"/>
          </p:cNvSpPr>
          <p:nvPr/>
        </p:nvSpPr>
        <p:spPr bwMode="auto">
          <a:xfrm>
            <a:off x="342900" y="8890000"/>
            <a:ext cx="10401300" cy="1040288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</a:rPr>
              <a:t>USE BULLETS </a:t>
            </a:r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/>
            <a:endParaRPr lang="en-US" sz="2800">
              <a:effectLst/>
            </a:endParaRPr>
          </a:p>
        </p:txBody>
      </p:sp>
      <p:sp>
        <p:nvSpPr>
          <p:cNvPr id="2255" name="Text Box 207"/>
          <p:cNvSpPr txBox="1">
            <a:spLocks noChangeArrowheads="1"/>
          </p:cNvSpPr>
          <p:nvPr/>
        </p:nvSpPr>
        <p:spPr bwMode="auto">
          <a:xfrm>
            <a:off x="331788" y="7634288"/>
            <a:ext cx="10398125" cy="646112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</a:p>
        </p:txBody>
      </p:sp>
      <p:sp>
        <p:nvSpPr>
          <p:cNvPr id="2256" name="Text Box 208"/>
          <p:cNvSpPr txBox="1">
            <a:spLocks noChangeArrowheads="1"/>
          </p:cNvSpPr>
          <p:nvPr/>
        </p:nvSpPr>
        <p:spPr bwMode="auto">
          <a:xfrm>
            <a:off x="23061613" y="16383000"/>
            <a:ext cx="95250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</a:t>
            </a:r>
          </a:p>
        </p:txBody>
      </p:sp>
      <p:sp>
        <p:nvSpPr>
          <p:cNvPr id="2257" name="Text Box 209"/>
          <p:cNvSpPr txBox="1">
            <a:spLocks noChangeArrowheads="1"/>
          </p:cNvSpPr>
          <p:nvPr/>
        </p:nvSpPr>
        <p:spPr bwMode="auto">
          <a:xfrm>
            <a:off x="23137813" y="30757813"/>
            <a:ext cx="9448800" cy="646112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 (Optional)</a:t>
            </a:r>
          </a:p>
        </p:txBody>
      </p:sp>
      <p:sp>
        <p:nvSpPr>
          <p:cNvPr id="2258" name="Rectangle 210"/>
          <p:cNvSpPr>
            <a:spLocks noChangeArrowheads="1"/>
          </p:cNvSpPr>
          <p:nvPr/>
        </p:nvSpPr>
        <p:spPr bwMode="auto">
          <a:xfrm>
            <a:off x="717550" y="611188"/>
            <a:ext cx="31261050" cy="639921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3771900" y="914400"/>
            <a:ext cx="28079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6600" b="1" dirty="0">
                <a:solidFill>
                  <a:srgbClr val="FFBF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TITLEXXXXXXXXXXXXXXXXXXXXXXXXXXXXXXXXXXXXXXXXXXXXXXXXXXXXXXXXXXXXXXXXXXXXXXXXXXXXXXXXXXXXXXXXXXXXX</a:t>
            </a:r>
          </a:p>
        </p:txBody>
      </p:sp>
      <p:sp>
        <p:nvSpPr>
          <p:cNvPr id="2260" name="Rectangle 212"/>
          <p:cNvSpPr>
            <a:spLocks noChangeArrowheads="1"/>
          </p:cNvSpPr>
          <p:nvPr/>
        </p:nvSpPr>
        <p:spPr bwMode="auto">
          <a:xfrm>
            <a:off x="7543800" y="2971800"/>
            <a:ext cx="180594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Authors </a:t>
            </a:r>
            <a:r>
              <a:rPr lang="en-US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xxxxxxxxxxxxxxxxxxxxxxxxxxxxxxxxxxxxxxxxxxx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61" name="Rectangle 213"/>
          <p:cNvSpPr>
            <a:spLocks noChangeArrowheads="1"/>
          </p:cNvSpPr>
          <p:nvPr/>
        </p:nvSpPr>
        <p:spPr bwMode="auto">
          <a:xfrm>
            <a:off x="3486150" y="4368800"/>
            <a:ext cx="27881263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Affiliations xxxxxxxxxxxxxxxxxxxxxxxxxxxxxxxxxxxxxxxxxxxxxxxxxxxxxxxxxxxxxxxxxxxxxxxxxxxxxxxxxxxxxxxxx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Xxxxxxxxxxxxxxxxxxxxxxxxxxxxxxxxxxxxxxxxxxxxxxxxxxxxxxxxxxxxxxxxxxxxxx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E-mail: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XXXXXXXXXXXXXXXXXXXXXXXXXXXXXX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62" name="Oval 214"/>
          <p:cNvSpPr>
            <a:spLocks noChangeArrowheads="1"/>
          </p:cNvSpPr>
          <p:nvPr/>
        </p:nvSpPr>
        <p:spPr bwMode="auto">
          <a:xfrm>
            <a:off x="990600" y="1727200"/>
            <a:ext cx="2819400" cy="29210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2063" name="Text Box 215"/>
          <p:cNvSpPr txBox="1">
            <a:spLocks noChangeArrowheads="1"/>
          </p:cNvSpPr>
          <p:nvPr/>
        </p:nvSpPr>
        <p:spPr bwMode="auto">
          <a:xfrm>
            <a:off x="1676400" y="2438400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effectLst/>
              </a:rPr>
              <a:t>Logo</a:t>
            </a:r>
          </a:p>
          <a:p>
            <a:pPr algn="ctr"/>
            <a:r>
              <a:rPr lang="en-US" sz="4000">
                <a:solidFill>
                  <a:schemeClr val="bg1"/>
                </a:solidFill>
                <a:effectLst/>
              </a:rPr>
              <a:t>Here</a:t>
            </a:r>
          </a:p>
        </p:txBody>
      </p:sp>
      <p:sp>
        <p:nvSpPr>
          <p:cNvPr id="2064" name="Text Box 217"/>
          <p:cNvSpPr txBox="1">
            <a:spLocks noChangeArrowheads="1"/>
          </p:cNvSpPr>
          <p:nvPr/>
        </p:nvSpPr>
        <p:spPr bwMode="auto">
          <a:xfrm>
            <a:off x="415925" y="20858163"/>
            <a:ext cx="10404475" cy="125841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</a:rPr>
              <a:t>USE BULLETS AND SUB-HEADINGS</a:t>
            </a:r>
            <a:endParaRPr lang="en-US" sz="2800">
              <a:effectLst/>
            </a:endParaRPr>
          </a:p>
          <a:p>
            <a:pPr defTabSz="612775"/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266" name="Text Box 218"/>
          <p:cNvSpPr txBox="1">
            <a:spLocks noChangeArrowheads="1"/>
          </p:cNvSpPr>
          <p:nvPr/>
        </p:nvSpPr>
        <p:spPr bwMode="auto">
          <a:xfrm>
            <a:off x="415925" y="19812000"/>
            <a:ext cx="102870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METHODS</a:t>
            </a:r>
          </a:p>
        </p:txBody>
      </p:sp>
      <p:sp>
        <p:nvSpPr>
          <p:cNvPr id="2267" name="Text Box 219"/>
          <p:cNvSpPr txBox="1">
            <a:spLocks noChangeArrowheads="1"/>
          </p:cNvSpPr>
          <p:nvPr/>
        </p:nvSpPr>
        <p:spPr bwMode="auto">
          <a:xfrm>
            <a:off x="11256963" y="7543800"/>
            <a:ext cx="11349037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RESULTS</a:t>
            </a:r>
          </a:p>
        </p:txBody>
      </p:sp>
      <p:sp>
        <p:nvSpPr>
          <p:cNvPr id="2268" name="Text Box 220"/>
          <p:cNvSpPr txBox="1">
            <a:spLocks noChangeArrowheads="1"/>
          </p:cNvSpPr>
          <p:nvPr/>
        </p:nvSpPr>
        <p:spPr bwMode="auto">
          <a:xfrm>
            <a:off x="23088600" y="32038925"/>
            <a:ext cx="9428163" cy="867886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defTabSz="612775">
              <a:defRPr/>
            </a:pPr>
            <a:r>
              <a:rPr lang="en-US" sz="2800" dirty="0">
                <a:solidFill>
                  <a:srgbClr val="FF0000"/>
                </a:solidFill>
                <a:effectLst/>
              </a:rPr>
              <a:t>NUMBER YOUR REFERENCE (MAXIMUM 6)</a:t>
            </a:r>
          </a:p>
          <a:p>
            <a:pPr defTabSz="612775">
              <a:defRPr/>
            </a:pPr>
            <a:endParaRPr lang="en-US" sz="2800" dirty="0">
              <a:solidFill>
                <a:srgbClr val="FF0000"/>
              </a:solidFill>
              <a:effectLst/>
            </a:endParaRPr>
          </a:p>
          <a:p>
            <a:pPr marL="514350" indent="-514350" defTabSz="612775">
              <a:buFont typeface="+mj-lt"/>
              <a:buAutoNum type="arabicPeriod"/>
              <a:defRPr/>
            </a:pPr>
            <a:r>
              <a:rPr lang="en-US" sz="2800" dirty="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>
              <a:defRPr/>
            </a:pPr>
            <a:endParaRPr lang="en-US" sz="2800" dirty="0">
              <a:effectLst/>
            </a:endParaRPr>
          </a:p>
        </p:txBody>
      </p:sp>
      <p:sp>
        <p:nvSpPr>
          <p:cNvPr id="2068" name="Text Box 221"/>
          <p:cNvSpPr txBox="1">
            <a:spLocks noChangeArrowheads="1"/>
          </p:cNvSpPr>
          <p:nvPr/>
        </p:nvSpPr>
        <p:spPr bwMode="auto">
          <a:xfrm>
            <a:off x="23067963" y="17526000"/>
            <a:ext cx="9421812" cy="1277302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171450" indent="-171450" defTabSz="612775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</a:rPr>
              <a:t>USE BULLETS </a:t>
            </a:r>
          </a:p>
          <a:p>
            <a:pPr marL="171450" indent="-171450" defTabSz="612775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 defTabSz="612775">
              <a:spcBef>
                <a:spcPct val="50000"/>
              </a:spcBef>
              <a:buFontTx/>
              <a:buChar char="•"/>
            </a:pPr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 defTabSz="612775">
              <a:spcBef>
                <a:spcPct val="50000"/>
              </a:spcBef>
              <a:buFontTx/>
              <a:buChar char="•"/>
            </a:pPr>
            <a:endParaRPr lang="en-US" sz="2800">
              <a:effectLst/>
            </a:endParaRPr>
          </a:p>
        </p:txBody>
      </p:sp>
      <p:sp>
        <p:nvSpPr>
          <p:cNvPr id="2270" name="Text Box 222"/>
          <p:cNvSpPr txBox="1">
            <a:spLocks noChangeArrowheads="1"/>
          </p:cNvSpPr>
          <p:nvPr/>
        </p:nvSpPr>
        <p:spPr bwMode="auto">
          <a:xfrm>
            <a:off x="22977475" y="7467600"/>
            <a:ext cx="95250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2070" name="Text Box 223"/>
          <p:cNvSpPr txBox="1">
            <a:spLocks noChangeArrowheads="1"/>
          </p:cNvSpPr>
          <p:nvPr/>
        </p:nvSpPr>
        <p:spPr bwMode="auto">
          <a:xfrm>
            <a:off x="22936200" y="8737600"/>
            <a:ext cx="9566275" cy="695642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effectLst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/>
            <a:endParaRPr lang="en-US" sz="2800">
              <a:effectLst/>
            </a:endParaRPr>
          </a:p>
        </p:txBody>
      </p:sp>
      <p:sp>
        <p:nvSpPr>
          <p:cNvPr id="2071" name="Text Box 224"/>
          <p:cNvSpPr txBox="1">
            <a:spLocks noChangeArrowheads="1"/>
          </p:cNvSpPr>
          <p:nvPr/>
        </p:nvSpPr>
        <p:spPr bwMode="auto">
          <a:xfrm>
            <a:off x="415925" y="40157400"/>
            <a:ext cx="4724400" cy="24622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</a:rPr>
              <a:t>CAPTION</a:t>
            </a:r>
          </a:p>
          <a:p>
            <a:pPr>
              <a:spcBef>
                <a:spcPct val="50000"/>
              </a:spcBef>
            </a:pPr>
            <a:r>
              <a:rPr lang="en-US" sz="2800">
                <a:effectLst/>
              </a:rPr>
              <a:t>Xxxxxxxxxxxxxxxxxxxxxxxxxxxxxxxxxxxxxxxxxxxxxxxxxxxxxxxxxxxxxxxxxxxxxxxxxxxxxxxxxx</a:t>
            </a:r>
          </a:p>
        </p:txBody>
      </p:sp>
      <p:sp>
        <p:nvSpPr>
          <p:cNvPr id="2072" name="Text Box 225"/>
          <p:cNvSpPr txBox="1">
            <a:spLocks noChangeArrowheads="1"/>
          </p:cNvSpPr>
          <p:nvPr/>
        </p:nvSpPr>
        <p:spPr bwMode="auto">
          <a:xfrm>
            <a:off x="5715000" y="40157400"/>
            <a:ext cx="5105400" cy="24622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</a:rPr>
              <a:t>CAPTION</a:t>
            </a:r>
          </a:p>
          <a:p>
            <a:pPr>
              <a:spcBef>
                <a:spcPct val="50000"/>
              </a:spcBef>
            </a:pPr>
            <a:r>
              <a:rPr lang="en-US" sz="2800">
                <a:effectLst/>
              </a:rPr>
              <a:t>Xxxxxxxxxxxxxxxxxxxxxxxxxxxxxxxxxxxxxxxxxxxxxxxxxxxxxxxxxxxxxxxxxxxxxxxxxxxxxxxxxx</a:t>
            </a:r>
          </a:p>
        </p:txBody>
      </p:sp>
      <p:sp>
        <p:nvSpPr>
          <p:cNvPr id="2073" name="Rectangle 227"/>
          <p:cNvSpPr>
            <a:spLocks noChangeArrowheads="1"/>
          </p:cNvSpPr>
          <p:nvPr/>
        </p:nvSpPr>
        <p:spPr bwMode="auto">
          <a:xfrm>
            <a:off x="17221200" y="28894088"/>
            <a:ext cx="5334000" cy="891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</a:rPr>
              <a:t>Picture/Chart/Table</a:t>
            </a:r>
          </a:p>
        </p:txBody>
      </p:sp>
      <p:sp>
        <p:nvSpPr>
          <p:cNvPr id="2074" name="Rectangle 228"/>
          <p:cNvSpPr>
            <a:spLocks noChangeArrowheads="1"/>
          </p:cNvSpPr>
          <p:nvPr/>
        </p:nvSpPr>
        <p:spPr bwMode="auto">
          <a:xfrm>
            <a:off x="11201400" y="28956000"/>
            <a:ext cx="5486400" cy="906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</a:rPr>
              <a:t>Picture/Chart/Table</a:t>
            </a:r>
          </a:p>
        </p:txBody>
      </p:sp>
      <p:sp>
        <p:nvSpPr>
          <p:cNvPr id="2075" name="Text Box 229"/>
          <p:cNvSpPr txBox="1">
            <a:spLocks noChangeArrowheads="1"/>
          </p:cNvSpPr>
          <p:nvPr/>
        </p:nvSpPr>
        <p:spPr bwMode="auto">
          <a:xfrm>
            <a:off x="11283950" y="38454013"/>
            <a:ext cx="5410200" cy="22463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</a:rPr>
              <a:t>CAPTION </a:t>
            </a:r>
            <a:r>
              <a:rPr lang="en-US" sz="2800">
                <a:effectLst/>
              </a:rPr>
              <a:t>Xxxxxxxxxxxxxxxxxxxxxxxxxxxxxxxxxxxxxxxxxxxxxxxxxxxxxxxxxxxxxxxxxxxxxxxxxxxxxxxxxxxxxxxxxx</a:t>
            </a:r>
          </a:p>
        </p:txBody>
      </p:sp>
      <p:sp>
        <p:nvSpPr>
          <p:cNvPr id="2076" name="Text Box 230"/>
          <p:cNvSpPr txBox="1">
            <a:spLocks noChangeArrowheads="1"/>
          </p:cNvSpPr>
          <p:nvPr/>
        </p:nvSpPr>
        <p:spPr bwMode="auto">
          <a:xfrm>
            <a:off x="17311688" y="38293675"/>
            <a:ext cx="5257800" cy="24622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</a:rPr>
              <a:t>CAPTION</a:t>
            </a:r>
          </a:p>
          <a:p>
            <a:pPr>
              <a:spcBef>
                <a:spcPct val="50000"/>
              </a:spcBef>
            </a:pPr>
            <a:r>
              <a:rPr lang="en-US" sz="2800">
                <a:effectLst/>
              </a:rPr>
              <a:t>Xxxxxxxxxxxxxxxxxxxxxxxxxxxxxxxxxxxxxxxxxxxxxxxxxxxxxxxxxxxxxxxxxxxxxxxxxxxxxxxxxxxxxxxxxx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62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Slide 1</vt:lpstr>
    </vt:vector>
  </TitlesOfParts>
  <Company>Scientific Photo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 poster template</dc:title>
  <dc:creator>David Starke</dc:creator>
  <dc:description>This template is copyright of Scientific PhotoGraphic Services, 1999</dc:description>
  <cp:lastModifiedBy>Rashid_Danish</cp:lastModifiedBy>
  <cp:revision>81</cp:revision>
  <cp:lastPrinted>2000-08-03T00:31:24Z</cp:lastPrinted>
  <dcterms:created xsi:type="dcterms:W3CDTF">2000-02-09T15:01:13Z</dcterms:created>
  <dcterms:modified xsi:type="dcterms:W3CDTF">2020-03-02T03:31:52Z</dcterms:modified>
</cp:coreProperties>
</file>